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" Target="slide29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869959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580" y="3718841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6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18088D-8CD7-6787-C2E2-6F183C8B9BB4}"/>
              </a:ext>
            </a:extLst>
          </p:cNvPr>
          <p:cNvGrpSpPr/>
          <p:nvPr/>
        </p:nvGrpSpPr>
        <p:grpSpPr>
          <a:xfrm>
            <a:off x="9298188" y="1628135"/>
            <a:ext cx="2893812" cy="1436044"/>
            <a:chOff x="9298188" y="2183111"/>
            <a:chExt cx="2893812" cy="143604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6125DF-78F0-A3EA-D38C-260B930A55E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138C42-D554-B478-1D32-486AAB5D4AD0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B3D63-ACA5-118B-D48B-0863E4D8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0EF9B-0278-B1D7-CC80-1A845B3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88B564-76CA-B4B5-03B9-DF60EB3A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1845</TotalTime>
  <Words>1270</Words>
  <Application>Microsoft Office PowerPoint</Application>
  <PresentationFormat>Widescreen</PresentationFormat>
  <Paragraphs>317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131</cp:revision>
  <dcterms:created xsi:type="dcterms:W3CDTF">2022-03-28T18:43:16Z</dcterms:created>
  <dcterms:modified xsi:type="dcterms:W3CDTF">2022-08-18T22:09:07Z</dcterms:modified>
</cp:coreProperties>
</file>